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91" d="100"/>
          <a:sy n="91" d="100"/>
        </p:scale>
        <p:origin x="90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3041C-0E53-4448-807D-03873EB51E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HCI</a:t>
            </a:r>
            <a:br>
              <a:rPr lang="en-US" altLang="ko-KR" dirty="0"/>
            </a:br>
            <a:r>
              <a:rPr lang="en-US" altLang="ko-KR" dirty="0"/>
              <a:t>AR PROJECT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58D3BC-DAA6-4C4D-83CF-2554D05B4E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201735829 </a:t>
            </a:r>
            <a:r>
              <a:rPr lang="ko-KR" altLang="en-US" dirty="0"/>
              <a:t>박상현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2A0B72-0899-408B-ABAA-0C770873AEEE}"/>
              </a:ext>
            </a:extLst>
          </p:cNvPr>
          <p:cNvSpPr txBox="1"/>
          <p:nvPr/>
        </p:nvSpPr>
        <p:spPr>
          <a:xfrm>
            <a:off x="3841531" y="5270937"/>
            <a:ext cx="498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https://github.com/PaleCosmos/HCI_AR_PROJECT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8167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7BA4AE-AFB7-4C0B-AA1C-219B2C891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Marker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316457-1E33-4732-99FC-850D55E21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391" y="1387273"/>
            <a:ext cx="4876800" cy="4876800"/>
          </a:xfrm>
          <a:prstGeom prst="rect">
            <a:avLst/>
          </a:prstGeom>
        </p:spPr>
      </p:pic>
      <p:pic>
        <p:nvPicPr>
          <p:cNvPr id="1026" name="Picture 2" descr="Is it possible to use custom markers? - Stack Overflow">
            <a:extLst>
              <a:ext uri="{FF2B5EF4-FFF2-40B4-BE49-F238E27FC236}">
                <a16:creationId xmlns:a16="http://schemas.microsoft.com/office/drawing/2014/main" id="{ED90BECD-6C9D-4BBC-A2AC-0B2E5BE8A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675" y="1387273"/>
            <a:ext cx="4886325" cy="484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DAB4A04D-D17C-4DB1-AE96-5AFB3BE63481}"/>
              </a:ext>
            </a:extLst>
          </p:cNvPr>
          <p:cNvSpPr/>
          <p:nvPr/>
        </p:nvSpPr>
        <p:spPr>
          <a:xfrm>
            <a:off x="5479869" y="3429000"/>
            <a:ext cx="2090057" cy="11038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108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9F111C-2056-4909-8A9A-8F9549BFC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4357499" cy="13208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en-US" altLang="ko-KR" sz="4400" dirty="0"/>
              <a:t>Object shape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9FA28C-F07B-4C72-8FD0-F5A157649925}"/>
              </a:ext>
            </a:extLst>
          </p:cNvPr>
          <p:cNvSpPr txBox="1"/>
          <p:nvPr/>
        </p:nvSpPr>
        <p:spPr>
          <a:xfrm>
            <a:off x="1251678" y="2286001"/>
            <a:ext cx="4363595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</a:pPr>
            <a:r>
              <a:rPr lang="en-US" altLang="ko-KR">
                <a:solidFill>
                  <a:schemeClr val="tx1">
                    <a:lumMod val="65000"/>
                    <a:lumOff val="35000"/>
                  </a:schemeClr>
                </a:solidFill>
              </a:rPr>
              <a:t>In the original code, I made a simple cube.</a:t>
            </a:r>
          </a:p>
          <a:p>
            <a:pPr indent="-228600" defTabSz="914400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</a:pPr>
            <a:r>
              <a:rPr lang="en-US" altLang="ko-KR">
                <a:solidFill>
                  <a:schemeClr val="tx1">
                    <a:lumMod val="65000"/>
                    <a:lumOff val="35000"/>
                  </a:schemeClr>
                </a:solidFill>
              </a:rPr>
              <a:t>But I made several colorful cubes.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82FC4E2-258B-49E3-A006-FEB8D48832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30" r="4137" b="2"/>
          <a:stretch/>
        </p:blipFill>
        <p:spPr>
          <a:xfrm>
            <a:off x="6096000" y="725131"/>
            <a:ext cx="5414304" cy="5407737"/>
          </a:xfrm>
          <a:custGeom>
            <a:avLst/>
            <a:gdLst/>
            <a:ahLst/>
            <a:cxnLst/>
            <a:rect l="l" t="t" r="r" b="b"/>
            <a:pathLst>
              <a:path w="3860171" h="3855489">
                <a:moveTo>
                  <a:pt x="1930086" y="0"/>
                </a:moveTo>
                <a:lnTo>
                  <a:pt x="1967540" y="3511"/>
                </a:lnTo>
                <a:lnTo>
                  <a:pt x="2003824" y="12875"/>
                </a:lnTo>
                <a:lnTo>
                  <a:pt x="2038938" y="26920"/>
                </a:lnTo>
                <a:lnTo>
                  <a:pt x="2075222" y="44477"/>
                </a:lnTo>
                <a:lnTo>
                  <a:pt x="2109166" y="64375"/>
                </a:lnTo>
                <a:lnTo>
                  <a:pt x="2144279" y="85443"/>
                </a:lnTo>
                <a:lnTo>
                  <a:pt x="2179393" y="104171"/>
                </a:lnTo>
                <a:lnTo>
                  <a:pt x="2214507" y="122898"/>
                </a:lnTo>
                <a:lnTo>
                  <a:pt x="2248450" y="136943"/>
                </a:lnTo>
                <a:lnTo>
                  <a:pt x="2285905" y="146307"/>
                </a:lnTo>
                <a:lnTo>
                  <a:pt x="2322189" y="150989"/>
                </a:lnTo>
                <a:lnTo>
                  <a:pt x="2360814" y="150989"/>
                </a:lnTo>
                <a:lnTo>
                  <a:pt x="2400610" y="148648"/>
                </a:lnTo>
                <a:lnTo>
                  <a:pt x="2440405" y="143966"/>
                </a:lnTo>
                <a:lnTo>
                  <a:pt x="2480201" y="138114"/>
                </a:lnTo>
                <a:lnTo>
                  <a:pt x="2519996" y="133432"/>
                </a:lnTo>
                <a:lnTo>
                  <a:pt x="2559792" y="129921"/>
                </a:lnTo>
                <a:lnTo>
                  <a:pt x="2597247" y="131091"/>
                </a:lnTo>
                <a:lnTo>
                  <a:pt x="2633531" y="135773"/>
                </a:lnTo>
                <a:lnTo>
                  <a:pt x="2668644" y="146307"/>
                </a:lnTo>
                <a:lnTo>
                  <a:pt x="2697906" y="161523"/>
                </a:lnTo>
                <a:lnTo>
                  <a:pt x="2725997" y="181421"/>
                </a:lnTo>
                <a:lnTo>
                  <a:pt x="2750577" y="204830"/>
                </a:lnTo>
                <a:lnTo>
                  <a:pt x="2775156" y="231750"/>
                </a:lnTo>
                <a:lnTo>
                  <a:pt x="2797395" y="259841"/>
                </a:lnTo>
                <a:lnTo>
                  <a:pt x="2819634" y="289103"/>
                </a:lnTo>
                <a:lnTo>
                  <a:pt x="2841872" y="318364"/>
                </a:lnTo>
                <a:lnTo>
                  <a:pt x="2864111" y="346455"/>
                </a:lnTo>
                <a:lnTo>
                  <a:pt x="2887520" y="373376"/>
                </a:lnTo>
                <a:lnTo>
                  <a:pt x="2914441" y="396785"/>
                </a:lnTo>
                <a:lnTo>
                  <a:pt x="2940191" y="417853"/>
                </a:lnTo>
                <a:lnTo>
                  <a:pt x="2969452" y="434240"/>
                </a:lnTo>
                <a:lnTo>
                  <a:pt x="3001055" y="448285"/>
                </a:lnTo>
                <a:lnTo>
                  <a:pt x="3034998" y="459990"/>
                </a:lnTo>
                <a:lnTo>
                  <a:pt x="3070112" y="470524"/>
                </a:lnTo>
                <a:lnTo>
                  <a:pt x="3105226" y="479888"/>
                </a:lnTo>
                <a:lnTo>
                  <a:pt x="3141510" y="489251"/>
                </a:lnTo>
                <a:lnTo>
                  <a:pt x="3175453" y="499785"/>
                </a:lnTo>
                <a:lnTo>
                  <a:pt x="3209396" y="511490"/>
                </a:lnTo>
                <a:lnTo>
                  <a:pt x="3240999" y="525535"/>
                </a:lnTo>
                <a:lnTo>
                  <a:pt x="3269090" y="543092"/>
                </a:lnTo>
                <a:lnTo>
                  <a:pt x="3294840" y="564161"/>
                </a:lnTo>
                <a:lnTo>
                  <a:pt x="3315908" y="589911"/>
                </a:lnTo>
                <a:lnTo>
                  <a:pt x="3333465" y="618002"/>
                </a:lnTo>
                <a:lnTo>
                  <a:pt x="3347510" y="649604"/>
                </a:lnTo>
                <a:lnTo>
                  <a:pt x="3359215" y="683547"/>
                </a:lnTo>
                <a:lnTo>
                  <a:pt x="3369749" y="717491"/>
                </a:lnTo>
                <a:lnTo>
                  <a:pt x="3379113" y="753775"/>
                </a:lnTo>
                <a:lnTo>
                  <a:pt x="3388476" y="788889"/>
                </a:lnTo>
                <a:lnTo>
                  <a:pt x="3399010" y="824002"/>
                </a:lnTo>
                <a:lnTo>
                  <a:pt x="3410715" y="857946"/>
                </a:lnTo>
                <a:lnTo>
                  <a:pt x="3424760" y="889548"/>
                </a:lnTo>
                <a:lnTo>
                  <a:pt x="3441147" y="918809"/>
                </a:lnTo>
                <a:lnTo>
                  <a:pt x="3462215" y="944560"/>
                </a:lnTo>
                <a:lnTo>
                  <a:pt x="3485624" y="971480"/>
                </a:lnTo>
                <a:lnTo>
                  <a:pt x="3512545" y="994889"/>
                </a:lnTo>
                <a:lnTo>
                  <a:pt x="3540636" y="1017128"/>
                </a:lnTo>
                <a:lnTo>
                  <a:pt x="3571068" y="1039367"/>
                </a:lnTo>
                <a:lnTo>
                  <a:pt x="3600329" y="1061605"/>
                </a:lnTo>
                <a:lnTo>
                  <a:pt x="3628420" y="1083844"/>
                </a:lnTo>
                <a:lnTo>
                  <a:pt x="3655341" y="1108424"/>
                </a:lnTo>
                <a:lnTo>
                  <a:pt x="3678750" y="1133003"/>
                </a:lnTo>
                <a:lnTo>
                  <a:pt x="3698648" y="1161094"/>
                </a:lnTo>
                <a:lnTo>
                  <a:pt x="3713864" y="1190356"/>
                </a:lnTo>
                <a:lnTo>
                  <a:pt x="3724398" y="1225469"/>
                </a:lnTo>
                <a:lnTo>
                  <a:pt x="3729080" y="1261754"/>
                </a:lnTo>
                <a:lnTo>
                  <a:pt x="3730250" y="1299208"/>
                </a:lnTo>
                <a:lnTo>
                  <a:pt x="3726739" y="1339004"/>
                </a:lnTo>
                <a:lnTo>
                  <a:pt x="3722057" y="1378799"/>
                </a:lnTo>
                <a:lnTo>
                  <a:pt x="3716205" y="1418595"/>
                </a:lnTo>
                <a:lnTo>
                  <a:pt x="3711523" y="1458391"/>
                </a:lnTo>
                <a:lnTo>
                  <a:pt x="3709182" y="1498186"/>
                </a:lnTo>
                <a:lnTo>
                  <a:pt x="3709182" y="1536811"/>
                </a:lnTo>
                <a:lnTo>
                  <a:pt x="3713864" y="1573096"/>
                </a:lnTo>
                <a:lnTo>
                  <a:pt x="3723228" y="1609380"/>
                </a:lnTo>
                <a:lnTo>
                  <a:pt x="3737273" y="1643323"/>
                </a:lnTo>
                <a:lnTo>
                  <a:pt x="3756000" y="1678437"/>
                </a:lnTo>
                <a:lnTo>
                  <a:pt x="3774728" y="1713550"/>
                </a:lnTo>
                <a:lnTo>
                  <a:pt x="3795796" y="1748664"/>
                </a:lnTo>
                <a:lnTo>
                  <a:pt x="3815694" y="1782608"/>
                </a:lnTo>
                <a:lnTo>
                  <a:pt x="3833250" y="1818892"/>
                </a:lnTo>
                <a:lnTo>
                  <a:pt x="3847296" y="1854005"/>
                </a:lnTo>
                <a:lnTo>
                  <a:pt x="3856660" y="1890290"/>
                </a:lnTo>
                <a:lnTo>
                  <a:pt x="3860171" y="1927744"/>
                </a:lnTo>
                <a:lnTo>
                  <a:pt x="3856660" y="1965199"/>
                </a:lnTo>
                <a:lnTo>
                  <a:pt x="3847296" y="2001483"/>
                </a:lnTo>
                <a:lnTo>
                  <a:pt x="3833250" y="2036597"/>
                </a:lnTo>
                <a:lnTo>
                  <a:pt x="3815694" y="2072881"/>
                </a:lnTo>
                <a:lnTo>
                  <a:pt x="3795796" y="2106824"/>
                </a:lnTo>
                <a:lnTo>
                  <a:pt x="3774728" y="2141938"/>
                </a:lnTo>
                <a:lnTo>
                  <a:pt x="3756000" y="2177052"/>
                </a:lnTo>
                <a:lnTo>
                  <a:pt x="3737273" y="2212166"/>
                </a:lnTo>
                <a:lnTo>
                  <a:pt x="3723228" y="2246109"/>
                </a:lnTo>
                <a:lnTo>
                  <a:pt x="3713864" y="2282393"/>
                </a:lnTo>
                <a:lnTo>
                  <a:pt x="3709182" y="2318677"/>
                </a:lnTo>
                <a:lnTo>
                  <a:pt x="3709182" y="2357302"/>
                </a:lnTo>
                <a:lnTo>
                  <a:pt x="3711523" y="2397098"/>
                </a:lnTo>
                <a:lnTo>
                  <a:pt x="3716205" y="2436894"/>
                </a:lnTo>
                <a:lnTo>
                  <a:pt x="3722057" y="2476689"/>
                </a:lnTo>
                <a:lnTo>
                  <a:pt x="3726739" y="2516485"/>
                </a:lnTo>
                <a:lnTo>
                  <a:pt x="3730250" y="2556280"/>
                </a:lnTo>
                <a:lnTo>
                  <a:pt x="3729080" y="2593735"/>
                </a:lnTo>
                <a:lnTo>
                  <a:pt x="3724398" y="2630019"/>
                </a:lnTo>
                <a:lnTo>
                  <a:pt x="3713864" y="2665133"/>
                </a:lnTo>
                <a:lnTo>
                  <a:pt x="3698648" y="2694394"/>
                </a:lnTo>
                <a:lnTo>
                  <a:pt x="3678750" y="2722485"/>
                </a:lnTo>
                <a:lnTo>
                  <a:pt x="3655341" y="2747065"/>
                </a:lnTo>
                <a:lnTo>
                  <a:pt x="3628420" y="2771645"/>
                </a:lnTo>
                <a:lnTo>
                  <a:pt x="3600329" y="2793883"/>
                </a:lnTo>
                <a:lnTo>
                  <a:pt x="3571068" y="2816122"/>
                </a:lnTo>
                <a:lnTo>
                  <a:pt x="3540636" y="2838361"/>
                </a:lnTo>
                <a:lnTo>
                  <a:pt x="3512545" y="2860599"/>
                </a:lnTo>
                <a:lnTo>
                  <a:pt x="3485624" y="2884009"/>
                </a:lnTo>
                <a:lnTo>
                  <a:pt x="3462215" y="2910929"/>
                </a:lnTo>
                <a:lnTo>
                  <a:pt x="3441147" y="2936679"/>
                </a:lnTo>
                <a:lnTo>
                  <a:pt x="3424760" y="2965941"/>
                </a:lnTo>
                <a:lnTo>
                  <a:pt x="3410715" y="2997543"/>
                </a:lnTo>
                <a:lnTo>
                  <a:pt x="3399010" y="3031486"/>
                </a:lnTo>
                <a:lnTo>
                  <a:pt x="3388476" y="3066600"/>
                </a:lnTo>
                <a:lnTo>
                  <a:pt x="3379113" y="3101714"/>
                </a:lnTo>
                <a:lnTo>
                  <a:pt x="3369749" y="3137998"/>
                </a:lnTo>
                <a:lnTo>
                  <a:pt x="3359215" y="3171941"/>
                </a:lnTo>
                <a:lnTo>
                  <a:pt x="3347510" y="3205885"/>
                </a:lnTo>
                <a:lnTo>
                  <a:pt x="3333465" y="3237487"/>
                </a:lnTo>
                <a:lnTo>
                  <a:pt x="3315908" y="3265578"/>
                </a:lnTo>
                <a:lnTo>
                  <a:pt x="3294840" y="3291328"/>
                </a:lnTo>
                <a:lnTo>
                  <a:pt x="3269090" y="3312396"/>
                </a:lnTo>
                <a:lnTo>
                  <a:pt x="3240999" y="3329953"/>
                </a:lnTo>
                <a:lnTo>
                  <a:pt x="3209396" y="3343999"/>
                </a:lnTo>
                <a:lnTo>
                  <a:pt x="3175453" y="3355703"/>
                </a:lnTo>
                <a:lnTo>
                  <a:pt x="3141510" y="3366237"/>
                </a:lnTo>
                <a:lnTo>
                  <a:pt x="3105226" y="3375601"/>
                </a:lnTo>
                <a:lnTo>
                  <a:pt x="3070112" y="3384965"/>
                </a:lnTo>
                <a:lnTo>
                  <a:pt x="3034998" y="3395499"/>
                </a:lnTo>
                <a:lnTo>
                  <a:pt x="3001055" y="3407203"/>
                </a:lnTo>
                <a:lnTo>
                  <a:pt x="2969452" y="3421249"/>
                </a:lnTo>
                <a:lnTo>
                  <a:pt x="2940191" y="3437635"/>
                </a:lnTo>
                <a:lnTo>
                  <a:pt x="2914441" y="3458704"/>
                </a:lnTo>
                <a:lnTo>
                  <a:pt x="2887520" y="3482113"/>
                </a:lnTo>
                <a:lnTo>
                  <a:pt x="2864111" y="3509033"/>
                </a:lnTo>
                <a:lnTo>
                  <a:pt x="2841872" y="3537124"/>
                </a:lnTo>
                <a:lnTo>
                  <a:pt x="2819634" y="3566386"/>
                </a:lnTo>
                <a:lnTo>
                  <a:pt x="2797395" y="3595647"/>
                </a:lnTo>
                <a:lnTo>
                  <a:pt x="2775156" y="3623738"/>
                </a:lnTo>
                <a:lnTo>
                  <a:pt x="2750577" y="3650659"/>
                </a:lnTo>
                <a:lnTo>
                  <a:pt x="2725997" y="3674068"/>
                </a:lnTo>
                <a:lnTo>
                  <a:pt x="2697906" y="3693966"/>
                </a:lnTo>
                <a:lnTo>
                  <a:pt x="2668644" y="3709182"/>
                </a:lnTo>
                <a:lnTo>
                  <a:pt x="2633531" y="3719716"/>
                </a:lnTo>
                <a:lnTo>
                  <a:pt x="2597247" y="3724398"/>
                </a:lnTo>
                <a:lnTo>
                  <a:pt x="2559792" y="3725568"/>
                </a:lnTo>
                <a:lnTo>
                  <a:pt x="2519996" y="3722057"/>
                </a:lnTo>
                <a:lnTo>
                  <a:pt x="2480201" y="3717375"/>
                </a:lnTo>
                <a:lnTo>
                  <a:pt x="2440405" y="3711523"/>
                </a:lnTo>
                <a:lnTo>
                  <a:pt x="2400610" y="3706841"/>
                </a:lnTo>
                <a:lnTo>
                  <a:pt x="2360814" y="3704500"/>
                </a:lnTo>
                <a:lnTo>
                  <a:pt x="2322189" y="3704500"/>
                </a:lnTo>
                <a:lnTo>
                  <a:pt x="2285905" y="3709182"/>
                </a:lnTo>
                <a:lnTo>
                  <a:pt x="2248450" y="3718545"/>
                </a:lnTo>
                <a:lnTo>
                  <a:pt x="2214507" y="3732591"/>
                </a:lnTo>
                <a:lnTo>
                  <a:pt x="2179393" y="3751318"/>
                </a:lnTo>
                <a:lnTo>
                  <a:pt x="2144279" y="3770045"/>
                </a:lnTo>
                <a:lnTo>
                  <a:pt x="2109166" y="3791114"/>
                </a:lnTo>
                <a:lnTo>
                  <a:pt x="2075222" y="3811011"/>
                </a:lnTo>
                <a:lnTo>
                  <a:pt x="2038938" y="3828568"/>
                </a:lnTo>
                <a:lnTo>
                  <a:pt x="2003824" y="3842614"/>
                </a:lnTo>
                <a:lnTo>
                  <a:pt x="1967540" y="3851978"/>
                </a:lnTo>
                <a:lnTo>
                  <a:pt x="1930086" y="3855489"/>
                </a:lnTo>
                <a:lnTo>
                  <a:pt x="1892631" y="3851978"/>
                </a:lnTo>
                <a:lnTo>
                  <a:pt x="1856347" y="3842614"/>
                </a:lnTo>
                <a:lnTo>
                  <a:pt x="1821233" y="3828568"/>
                </a:lnTo>
                <a:lnTo>
                  <a:pt x="1784949" y="3811011"/>
                </a:lnTo>
                <a:lnTo>
                  <a:pt x="1751005" y="3791114"/>
                </a:lnTo>
                <a:lnTo>
                  <a:pt x="1715892" y="3770045"/>
                </a:lnTo>
                <a:lnTo>
                  <a:pt x="1680778" y="3751318"/>
                </a:lnTo>
                <a:lnTo>
                  <a:pt x="1645664" y="3732591"/>
                </a:lnTo>
                <a:lnTo>
                  <a:pt x="1610550" y="3718545"/>
                </a:lnTo>
                <a:lnTo>
                  <a:pt x="1574266" y="3709182"/>
                </a:lnTo>
                <a:lnTo>
                  <a:pt x="1537982" y="3704500"/>
                </a:lnTo>
                <a:lnTo>
                  <a:pt x="1499357" y="3704500"/>
                </a:lnTo>
                <a:lnTo>
                  <a:pt x="1459561" y="3706841"/>
                </a:lnTo>
                <a:lnTo>
                  <a:pt x="1419766" y="3711523"/>
                </a:lnTo>
                <a:lnTo>
                  <a:pt x="1379970" y="3717375"/>
                </a:lnTo>
                <a:lnTo>
                  <a:pt x="1340175" y="3722057"/>
                </a:lnTo>
                <a:lnTo>
                  <a:pt x="1300379" y="3725568"/>
                </a:lnTo>
                <a:lnTo>
                  <a:pt x="1262924" y="3724398"/>
                </a:lnTo>
                <a:lnTo>
                  <a:pt x="1226640" y="3719716"/>
                </a:lnTo>
                <a:lnTo>
                  <a:pt x="1191526" y="3709182"/>
                </a:lnTo>
                <a:lnTo>
                  <a:pt x="1162265" y="3693966"/>
                </a:lnTo>
                <a:lnTo>
                  <a:pt x="1134174" y="3674068"/>
                </a:lnTo>
                <a:lnTo>
                  <a:pt x="1109594" y="3650659"/>
                </a:lnTo>
                <a:lnTo>
                  <a:pt x="1085015" y="3623738"/>
                </a:lnTo>
                <a:lnTo>
                  <a:pt x="1062776" y="3595647"/>
                </a:lnTo>
                <a:lnTo>
                  <a:pt x="1040537" y="3566386"/>
                </a:lnTo>
                <a:lnTo>
                  <a:pt x="1018299" y="3537124"/>
                </a:lnTo>
                <a:lnTo>
                  <a:pt x="996060" y="3509033"/>
                </a:lnTo>
                <a:lnTo>
                  <a:pt x="972651" y="3482113"/>
                </a:lnTo>
                <a:lnTo>
                  <a:pt x="945730" y="3458704"/>
                </a:lnTo>
                <a:lnTo>
                  <a:pt x="919980" y="3437635"/>
                </a:lnTo>
                <a:lnTo>
                  <a:pt x="890719" y="3421249"/>
                </a:lnTo>
                <a:lnTo>
                  <a:pt x="859116" y="3407203"/>
                </a:lnTo>
                <a:lnTo>
                  <a:pt x="825173" y="3395499"/>
                </a:lnTo>
                <a:lnTo>
                  <a:pt x="790059" y="3384965"/>
                </a:lnTo>
                <a:lnTo>
                  <a:pt x="754946" y="3375601"/>
                </a:lnTo>
                <a:lnTo>
                  <a:pt x="718662" y="3366237"/>
                </a:lnTo>
                <a:lnTo>
                  <a:pt x="684718" y="3355703"/>
                </a:lnTo>
                <a:lnTo>
                  <a:pt x="650775" y="3343999"/>
                </a:lnTo>
                <a:lnTo>
                  <a:pt x="619173" y="3329953"/>
                </a:lnTo>
                <a:lnTo>
                  <a:pt x="591082" y="3312396"/>
                </a:lnTo>
                <a:lnTo>
                  <a:pt x="565332" y="3291328"/>
                </a:lnTo>
                <a:lnTo>
                  <a:pt x="544263" y="3265578"/>
                </a:lnTo>
                <a:lnTo>
                  <a:pt x="526706" y="3237487"/>
                </a:lnTo>
                <a:lnTo>
                  <a:pt x="512661" y="3205885"/>
                </a:lnTo>
                <a:lnTo>
                  <a:pt x="500956" y="3171941"/>
                </a:lnTo>
                <a:lnTo>
                  <a:pt x="490422" y="3137998"/>
                </a:lnTo>
                <a:lnTo>
                  <a:pt x="481059" y="3101714"/>
                </a:lnTo>
                <a:lnTo>
                  <a:pt x="471695" y="3066600"/>
                </a:lnTo>
                <a:lnTo>
                  <a:pt x="461161" y="3031486"/>
                </a:lnTo>
                <a:lnTo>
                  <a:pt x="449456" y="2997543"/>
                </a:lnTo>
                <a:lnTo>
                  <a:pt x="435411" y="2965941"/>
                </a:lnTo>
                <a:lnTo>
                  <a:pt x="419024" y="2936679"/>
                </a:lnTo>
                <a:lnTo>
                  <a:pt x="397956" y="2910929"/>
                </a:lnTo>
                <a:lnTo>
                  <a:pt x="374547" y="2884009"/>
                </a:lnTo>
                <a:lnTo>
                  <a:pt x="347626" y="2860599"/>
                </a:lnTo>
                <a:lnTo>
                  <a:pt x="318365" y="2838361"/>
                </a:lnTo>
                <a:lnTo>
                  <a:pt x="289103" y="2816122"/>
                </a:lnTo>
                <a:lnTo>
                  <a:pt x="259842" y="2793883"/>
                </a:lnTo>
                <a:lnTo>
                  <a:pt x="231751" y="2771645"/>
                </a:lnTo>
                <a:lnTo>
                  <a:pt x="204830" y="2747065"/>
                </a:lnTo>
                <a:lnTo>
                  <a:pt x="181421" y="2722485"/>
                </a:lnTo>
                <a:lnTo>
                  <a:pt x="161523" y="2694394"/>
                </a:lnTo>
                <a:lnTo>
                  <a:pt x="146308" y="2665133"/>
                </a:lnTo>
                <a:lnTo>
                  <a:pt x="135773" y="2630019"/>
                </a:lnTo>
                <a:lnTo>
                  <a:pt x="131092" y="2593735"/>
                </a:lnTo>
                <a:lnTo>
                  <a:pt x="129921" y="2556280"/>
                </a:lnTo>
                <a:lnTo>
                  <a:pt x="133432" y="2516485"/>
                </a:lnTo>
                <a:lnTo>
                  <a:pt x="138114" y="2476689"/>
                </a:lnTo>
                <a:lnTo>
                  <a:pt x="143967" y="2436894"/>
                </a:lnTo>
                <a:lnTo>
                  <a:pt x="148648" y="2397098"/>
                </a:lnTo>
                <a:lnTo>
                  <a:pt x="150989" y="2357302"/>
                </a:lnTo>
                <a:lnTo>
                  <a:pt x="150989" y="2318677"/>
                </a:lnTo>
                <a:lnTo>
                  <a:pt x="146308" y="2282393"/>
                </a:lnTo>
                <a:lnTo>
                  <a:pt x="136944" y="2246109"/>
                </a:lnTo>
                <a:lnTo>
                  <a:pt x="122898" y="2212166"/>
                </a:lnTo>
                <a:lnTo>
                  <a:pt x="105341" y="2177052"/>
                </a:lnTo>
                <a:lnTo>
                  <a:pt x="85444" y="2141938"/>
                </a:lnTo>
                <a:lnTo>
                  <a:pt x="64375" y="2106824"/>
                </a:lnTo>
                <a:lnTo>
                  <a:pt x="44478" y="2072881"/>
                </a:lnTo>
                <a:lnTo>
                  <a:pt x="26921" y="2036597"/>
                </a:lnTo>
                <a:lnTo>
                  <a:pt x="12875" y="2001483"/>
                </a:lnTo>
                <a:lnTo>
                  <a:pt x="3512" y="1965199"/>
                </a:lnTo>
                <a:lnTo>
                  <a:pt x="0" y="1927744"/>
                </a:lnTo>
                <a:lnTo>
                  <a:pt x="3512" y="1890290"/>
                </a:lnTo>
                <a:lnTo>
                  <a:pt x="12875" y="1854005"/>
                </a:lnTo>
                <a:lnTo>
                  <a:pt x="26921" y="1818892"/>
                </a:lnTo>
                <a:lnTo>
                  <a:pt x="44478" y="1782608"/>
                </a:lnTo>
                <a:lnTo>
                  <a:pt x="64375" y="1748664"/>
                </a:lnTo>
                <a:lnTo>
                  <a:pt x="85444" y="1713550"/>
                </a:lnTo>
                <a:lnTo>
                  <a:pt x="105341" y="1678437"/>
                </a:lnTo>
                <a:lnTo>
                  <a:pt x="122898" y="1643323"/>
                </a:lnTo>
                <a:lnTo>
                  <a:pt x="136944" y="1609380"/>
                </a:lnTo>
                <a:lnTo>
                  <a:pt x="146308" y="1573096"/>
                </a:lnTo>
                <a:lnTo>
                  <a:pt x="150989" y="1536811"/>
                </a:lnTo>
                <a:lnTo>
                  <a:pt x="150989" y="1498186"/>
                </a:lnTo>
                <a:lnTo>
                  <a:pt x="148648" y="1458391"/>
                </a:lnTo>
                <a:lnTo>
                  <a:pt x="143967" y="1418595"/>
                </a:lnTo>
                <a:lnTo>
                  <a:pt x="138114" y="1378799"/>
                </a:lnTo>
                <a:lnTo>
                  <a:pt x="133432" y="1339004"/>
                </a:lnTo>
                <a:lnTo>
                  <a:pt x="129921" y="1299208"/>
                </a:lnTo>
                <a:lnTo>
                  <a:pt x="131092" y="1261754"/>
                </a:lnTo>
                <a:lnTo>
                  <a:pt x="135773" y="1225469"/>
                </a:lnTo>
                <a:lnTo>
                  <a:pt x="146308" y="1190356"/>
                </a:lnTo>
                <a:lnTo>
                  <a:pt x="161523" y="1161094"/>
                </a:lnTo>
                <a:lnTo>
                  <a:pt x="181421" y="1133003"/>
                </a:lnTo>
                <a:lnTo>
                  <a:pt x="204830" y="1108424"/>
                </a:lnTo>
                <a:lnTo>
                  <a:pt x="231751" y="1083844"/>
                </a:lnTo>
                <a:lnTo>
                  <a:pt x="259842" y="1061605"/>
                </a:lnTo>
                <a:lnTo>
                  <a:pt x="289103" y="1039367"/>
                </a:lnTo>
                <a:lnTo>
                  <a:pt x="318365" y="1017128"/>
                </a:lnTo>
                <a:lnTo>
                  <a:pt x="347626" y="994889"/>
                </a:lnTo>
                <a:lnTo>
                  <a:pt x="374547" y="971480"/>
                </a:lnTo>
                <a:lnTo>
                  <a:pt x="397956" y="944560"/>
                </a:lnTo>
                <a:lnTo>
                  <a:pt x="419024" y="918809"/>
                </a:lnTo>
                <a:lnTo>
                  <a:pt x="435411" y="889548"/>
                </a:lnTo>
                <a:lnTo>
                  <a:pt x="449456" y="857946"/>
                </a:lnTo>
                <a:lnTo>
                  <a:pt x="461161" y="824002"/>
                </a:lnTo>
                <a:lnTo>
                  <a:pt x="471695" y="788889"/>
                </a:lnTo>
                <a:lnTo>
                  <a:pt x="481059" y="753775"/>
                </a:lnTo>
                <a:lnTo>
                  <a:pt x="490422" y="717491"/>
                </a:lnTo>
                <a:lnTo>
                  <a:pt x="500956" y="683547"/>
                </a:lnTo>
                <a:lnTo>
                  <a:pt x="512661" y="649604"/>
                </a:lnTo>
                <a:lnTo>
                  <a:pt x="526706" y="618002"/>
                </a:lnTo>
                <a:lnTo>
                  <a:pt x="544263" y="589911"/>
                </a:lnTo>
                <a:lnTo>
                  <a:pt x="565332" y="564161"/>
                </a:lnTo>
                <a:lnTo>
                  <a:pt x="591082" y="543092"/>
                </a:lnTo>
                <a:lnTo>
                  <a:pt x="619173" y="525535"/>
                </a:lnTo>
                <a:lnTo>
                  <a:pt x="650775" y="511490"/>
                </a:lnTo>
                <a:lnTo>
                  <a:pt x="684718" y="499785"/>
                </a:lnTo>
                <a:lnTo>
                  <a:pt x="718662" y="489251"/>
                </a:lnTo>
                <a:lnTo>
                  <a:pt x="754946" y="479888"/>
                </a:lnTo>
                <a:lnTo>
                  <a:pt x="790059" y="470524"/>
                </a:lnTo>
                <a:lnTo>
                  <a:pt x="825173" y="459990"/>
                </a:lnTo>
                <a:lnTo>
                  <a:pt x="859116" y="448285"/>
                </a:lnTo>
                <a:lnTo>
                  <a:pt x="890719" y="434240"/>
                </a:lnTo>
                <a:lnTo>
                  <a:pt x="919980" y="417853"/>
                </a:lnTo>
                <a:lnTo>
                  <a:pt x="945730" y="396785"/>
                </a:lnTo>
                <a:lnTo>
                  <a:pt x="972651" y="373376"/>
                </a:lnTo>
                <a:lnTo>
                  <a:pt x="996060" y="346455"/>
                </a:lnTo>
                <a:lnTo>
                  <a:pt x="1018299" y="318364"/>
                </a:lnTo>
                <a:lnTo>
                  <a:pt x="1040537" y="289103"/>
                </a:lnTo>
                <a:lnTo>
                  <a:pt x="1062776" y="259841"/>
                </a:lnTo>
                <a:lnTo>
                  <a:pt x="1085015" y="231750"/>
                </a:lnTo>
                <a:lnTo>
                  <a:pt x="1109594" y="204830"/>
                </a:lnTo>
                <a:lnTo>
                  <a:pt x="1134174" y="181421"/>
                </a:lnTo>
                <a:lnTo>
                  <a:pt x="1162265" y="161523"/>
                </a:lnTo>
                <a:lnTo>
                  <a:pt x="1191526" y="146307"/>
                </a:lnTo>
                <a:lnTo>
                  <a:pt x="1226640" y="135773"/>
                </a:lnTo>
                <a:lnTo>
                  <a:pt x="1262924" y="131091"/>
                </a:lnTo>
                <a:lnTo>
                  <a:pt x="1300379" y="129921"/>
                </a:lnTo>
                <a:lnTo>
                  <a:pt x="1340175" y="133432"/>
                </a:lnTo>
                <a:lnTo>
                  <a:pt x="1379970" y="138114"/>
                </a:lnTo>
                <a:lnTo>
                  <a:pt x="1419766" y="143966"/>
                </a:lnTo>
                <a:lnTo>
                  <a:pt x="1459561" y="148648"/>
                </a:lnTo>
                <a:lnTo>
                  <a:pt x="1499357" y="150989"/>
                </a:lnTo>
                <a:lnTo>
                  <a:pt x="1537982" y="150989"/>
                </a:lnTo>
                <a:lnTo>
                  <a:pt x="1574266" y="146307"/>
                </a:lnTo>
                <a:lnTo>
                  <a:pt x="1610550" y="136943"/>
                </a:lnTo>
                <a:lnTo>
                  <a:pt x="1645664" y="122898"/>
                </a:lnTo>
                <a:lnTo>
                  <a:pt x="1680778" y="104171"/>
                </a:lnTo>
                <a:lnTo>
                  <a:pt x="1715892" y="85443"/>
                </a:lnTo>
                <a:lnTo>
                  <a:pt x="1751005" y="64375"/>
                </a:lnTo>
                <a:lnTo>
                  <a:pt x="1784949" y="44477"/>
                </a:lnTo>
                <a:lnTo>
                  <a:pt x="1821233" y="26920"/>
                </a:lnTo>
                <a:lnTo>
                  <a:pt x="1856347" y="12875"/>
                </a:lnTo>
                <a:lnTo>
                  <a:pt x="1892631" y="351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60025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B217C2AD-51B4-40CE-A71F-F5D3F846D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1BF92E-23CF-4BFE-9E1F-C359BACFA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DFEFC0-99B4-4D27-9168-1B2F659A3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2C20081-2005-4B05-BEA4-EB8D4C90A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070708"/>
            <a:ext cx="12192000" cy="1787292"/>
          </a:xfrm>
          <a:custGeom>
            <a:avLst/>
            <a:gdLst>
              <a:gd name="connsiteX0" fmla="*/ 619389 w 12192000"/>
              <a:gd name="connsiteY0" fmla="*/ 0 h 1787292"/>
              <a:gd name="connsiteX1" fmla="*/ 687652 w 12192000"/>
              <a:gd name="connsiteY1" fmla="*/ 3175 h 1787292"/>
              <a:gd name="connsiteX2" fmla="*/ 747977 w 12192000"/>
              <a:gd name="connsiteY2" fmla="*/ 9525 h 1787292"/>
              <a:gd name="connsiteX3" fmla="*/ 800364 w 12192000"/>
              <a:gd name="connsiteY3" fmla="*/ 20637 h 1787292"/>
              <a:gd name="connsiteX4" fmla="*/ 846402 w 12192000"/>
              <a:gd name="connsiteY4" fmla="*/ 36512 h 1787292"/>
              <a:gd name="connsiteX5" fmla="*/ 887677 w 12192000"/>
              <a:gd name="connsiteY5" fmla="*/ 52387 h 1787292"/>
              <a:gd name="connsiteX6" fmla="*/ 924189 w 12192000"/>
              <a:gd name="connsiteY6" fmla="*/ 68262 h 1787292"/>
              <a:gd name="connsiteX7" fmla="*/ 962289 w 12192000"/>
              <a:gd name="connsiteY7" fmla="*/ 87312 h 1787292"/>
              <a:gd name="connsiteX8" fmla="*/ 1000389 w 12192000"/>
              <a:gd name="connsiteY8" fmla="*/ 106362 h 1787292"/>
              <a:gd name="connsiteX9" fmla="*/ 1036902 w 12192000"/>
              <a:gd name="connsiteY9" fmla="*/ 125412 h 1787292"/>
              <a:gd name="connsiteX10" fmla="*/ 1078177 w 12192000"/>
              <a:gd name="connsiteY10" fmla="*/ 141287 h 1787292"/>
              <a:gd name="connsiteX11" fmla="*/ 1124214 w 12192000"/>
              <a:gd name="connsiteY11" fmla="*/ 155575 h 1787292"/>
              <a:gd name="connsiteX12" fmla="*/ 1176602 w 12192000"/>
              <a:gd name="connsiteY12" fmla="*/ 166687 h 1787292"/>
              <a:gd name="connsiteX13" fmla="*/ 1236927 w 12192000"/>
              <a:gd name="connsiteY13" fmla="*/ 174625 h 1787292"/>
              <a:gd name="connsiteX14" fmla="*/ 1305189 w 12192000"/>
              <a:gd name="connsiteY14" fmla="*/ 176212 h 1787292"/>
              <a:gd name="connsiteX15" fmla="*/ 1373452 w 12192000"/>
              <a:gd name="connsiteY15" fmla="*/ 174625 h 1787292"/>
              <a:gd name="connsiteX16" fmla="*/ 1433777 w 12192000"/>
              <a:gd name="connsiteY16" fmla="*/ 166687 h 1787292"/>
              <a:gd name="connsiteX17" fmla="*/ 1486164 w 12192000"/>
              <a:gd name="connsiteY17" fmla="*/ 155575 h 1787292"/>
              <a:gd name="connsiteX18" fmla="*/ 1532202 w 12192000"/>
              <a:gd name="connsiteY18" fmla="*/ 141287 h 1787292"/>
              <a:gd name="connsiteX19" fmla="*/ 1573477 w 12192000"/>
              <a:gd name="connsiteY19" fmla="*/ 125412 h 1787292"/>
              <a:gd name="connsiteX20" fmla="*/ 1609989 w 12192000"/>
              <a:gd name="connsiteY20" fmla="*/ 106362 h 1787292"/>
              <a:gd name="connsiteX21" fmla="*/ 1648089 w 12192000"/>
              <a:gd name="connsiteY21" fmla="*/ 87312 h 1787292"/>
              <a:gd name="connsiteX22" fmla="*/ 1686189 w 12192000"/>
              <a:gd name="connsiteY22" fmla="*/ 68262 h 1787292"/>
              <a:gd name="connsiteX23" fmla="*/ 1722702 w 12192000"/>
              <a:gd name="connsiteY23" fmla="*/ 52387 h 1787292"/>
              <a:gd name="connsiteX24" fmla="*/ 1763977 w 12192000"/>
              <a:gd name="connsiteY24" fmla="*/ 36512 h 1787292"/>
              <a:gd name="connsiteX25" fmla="*/ 1810014 w 12192000"/>
              <a:gd name="connsiteY25" fmla="*/ 20637 h 1787292"/>
              <a:gd name="connsiteX26" fmla="*/ 1862402 w 12192000"/>
              <a:gd name="connsiteY26" fmla="*/ 9525 h 1787292"/>
              <a:gd name="connsiteX27" fmla="*/ 1922727 w 12192000"/>
              <a:gd name="connsiteY27" fmla="*/ 3175 h 1787292"/>
              <a:gd name="connsiteX28" fmla="*/ 1990989 w 12192000"/>
              <a:gd name="connsiteY28" fmla="*/ 0 h 1787292"/>
              <a:gd name="connsiteX29" fmla="*/ 2059252 w 12192000"/>
              <a:gd name="connsiteY29" fmla="*/ 3175 h 1787292"/>
              <a:gd name="connsiteX30" fmla="*/ 2119577 w 12192000"/>
              <a:gd name="connsiteY30" fmla="*/ 9525 h 1787292"/>
              <a:gd name="connsiteX31" fmla="*/ 2171964 w 12192000"/>
              <a:gd name="connsiteY31" fmla="*/ 20637 h 1787292"/>
              <a:gd name="connsiteX32" fmla="*/ 2218002 w 12192000"/>
              <a:gd name="connsiteY32" fmla="*/ 36512 h 1787292"/>
              <a:gd name="connsiteX33" fmla="*/ 2259277 w 12192000"/>
              <a:gd name="connsiteY33" fmla="*/ 52387 h 1787292"/>
              <a:gd name="connsiteX34" fmla="*/ 2295789 w 12192000"/>
              <a:gd name="connsiteY34" fmla="*/ 68262 h 1787292"/>
              <a:gd name="connsiteX35" fmla="*/ 2333889 w 12192000"/>
              <a:gd name="connsiteY35" fmla="*/ 87312 h 1787292"/>
              <a:gd name="connsiteX36" fmla="*/ 2371989 w 12192000"/>
              <a:gd name="connsiteY36" fmla="*/ 106362 h 1787292"/>
              <a:gd name="connsiteX37" fmla="*/ 2408502 w 12192000"/>
              <a:gd name="connsiteY37" fmla="*/ 125412 h 1787292"/>
              <a:gd name="connsiteX38" fmla="*/ 2449777 w 12192000"/>
              <a:gd name="connsiteY38" fmla="*/ 141287 h 1787292"/>
              <a:gd name="connsiteX39" fmla="*/ 2495814 w 12192000"/>
              <a:gd name="connsiteY39" fmla="*/ 155575 h 1787292"/>
              <a:gd name="connsiteX40" fmla="*/ 2548202 w 12192000"/>
              <a:gd name="connsiteY40" fmla="*/ 166687 h 1787292"/>
              <a:gd name="connsiteX41" fmla="*/ 2608527 w 12192000"/>
              <a:gd name="connsiteY41" fmla="*/ 174625 h 1787292"/>
              <a:gd name="connsiteX42" fmla="*/ 2676789 w 12192000"/>
              <a:gd name="connsiteY42" fmla="*/ 176212 h 1787292"/>
              <a:gd name="connsiteX43" fmla="*/ 2745052 w 12192000"/>
              <a:gd name="connsiteY43" fmla="*/ 174625 h 1787292"/>
              <a:gd name="connsiteX44" fmla="*/ 2805377 w 12192000"/>
              <a:gd name="connsiteY44" fmla="*/ 166687 h 1787292"/>
              <a:gd name="connsiteX45" fmla="*/ 2857764 w 12192000"/>
              <a:gd name="connsiteY45" fmla="*/ 155575 h 1787292"/>
              <a:gd name="connsiteX46" fmla="*/ 2903802 w 12192000"/>
              <a:gd name="connsiteY46" fmla="*/ 141287 h 1787292"/>
              <a:gd name="connsiteX47" fmla="*/ 2945077 w 12192000"/>
              <a:gd name="connsiteY47" fmla="*/ 125412 h 1787292"/>
              <a:gd name="connsiteX48" fmla="*/ 2981589 w 12192000"/>
              <a:gd name="connsiteY48" fmla="*/ 106362 h 1787292"/>
              <a:gd name="connsiteX49" fmla="*/ 3019689 w 12192000"/>
              <a:gd name="connsiteY49" fmla="*/ 87312 h 1787292"/>
              <a:gd name="connsiteX50" fmla="*/ 3057789 w 12192000"/>
              <a:gd name="connsiteY50" fmla="*/ 68262 h 1787292"/>
              <a:gd name="connsiteX51" fmla="*/ 3094302 w 12192000"/>
              <a:gd name="connsiteY51" fmla="*/ 52387 h 1787292"/>
              <a:gd name="connsiteX52" fmla="*/ 3135577 w 12192000"/>
              <a:gd name="connsiteY52" fmla="*/ 36512 h 1787292"/>
              <a:gd name="connsiteX53" fmla="*/ 3181614 w 12192000"/>
              <a:gd name="connsiteY53" fmla="*/ 20637 h 1787292"/>
              <a:gd name="connsiteX54" fmla="*/ 3234002 w 12192000"/>
              <a:gd name="connsiteY54" fmla="*/ 9525 h 1787292"/>
              <a:gd name="connsiteX55" fmla="*/ 3294327 w 12192000"/>
              <a:gd name="connsiteY55" fmla="*/ 3175 h 1787292"/>
              <a:gd name="connsiteX56" fmla="*/ 3361002 w 12192000"/>
              <a:gd name="connsiteY56" fmla="*/ 0 h 1787292"/>
              <a:gd name="connsiteX57" fmla="*/ 3430852 w 12192000"/>
              <a:gd name="connsiteY57" fmla="*/ 3175 h 1787292"/>
              <a:gd name="connsiteX58" fmla="*/ 3491177 w 12192000"/>
              <a:gd name="connsiteY58" fmla="*/ 9525 h 1787292"/>
              <a:gd name="connsiteX59" fmla="*/ 3543564 w 12192000"/>
              <a:gd name="connsiteY59" fmla="*/ 20637 h 1787292"/>
              <a:gd name="connsiteX60" fmla="*/ 3589602 w 12192000"/>
              <a:gd name="connsiteY60" fmla="*/ 36512 h 1787292"/>
              <a:gd name="connsiteX61" fmla="*/ 3630877 w 12192000"/>
              <a:gd name="connsiteY61" fmla="*/ 52387 h 1787292"/>
              <a:gd name="connsiteX62" fmla="*/ 3667389 w 12192000"/>
              <a:gd name="connsiteY62" fmla="*/ 68262 h 1787292"/>
              <a:gd name="connsiteX63" fmla="*/ 3705489 w 12192000"/>
              <a:gd name="connsiteY63" fmla="*/ 87312 h 1787292"/>
              <a:gd name="connsiteX64" fmla="*/ 3743589 w 12192000"/>
              <a:gd name="connsiteY64" fmla="*/ 106362 h 1787292"/>
              <a:gd name="connsiteX65" fmla="*/ 3780102 w 12192000"/>
              <a:gd name="connsiteY65" fmla="*/ 125412 h 1787292"/>
              <a:gd name="connsiteX66" fmla="*/ 3821377 w 12192000"/>
              <a:gd name="connsiteY66" fmla="*/ 141287 h 1787292"/>
              <a:gd name="connsiteX67" fmla="*/ 3867414 w 12192000"/>
              <a:gd name="connsiteY67" fmla="*/ 155575 h 1787292"/>
              <a:gd name="connsiteX68" fmla="*/ 3919802 w 12192000"/>
              <a:gd name="connsiteY68" fmla="*/ 166687 h 1787292"/>
              <a:gd name="connsiteX69" fmla="*/ 3980127 w 12192000"/>
              <a:gd name="connsiteY69" fmla="*/ 174625 h 1787292"/>
              <a:gd name="connsiteX70" fmla="*/ 4048389 w 12192000"/>
              <a:gd name="connsiteY70" fmla="*/ 176212 h 1787292"/>
              <a:gd name="connsiteX71" fmla="*/ 4116652 w 12192000"/>
              <a:gd name="connsiteY71" fmla="*/ 174625 h 1787292"/>
              <a:gd name="connsiteX72" fmla="*/ 4176977 w 12192000"/>
              <a:gd name="connsiteY72" fmla="*/ 166687 h 1787292"/>
              <a:gd name="connsiteX73" fmla="*/ 4229364 w 12192000"/>
              <a:gd name="connsiteY73" fmla="*/ 155575 h 1787292"/>
              <a:gd name="connsiteX74" fmla="*/ 4275402 w 12192000"/>
              <a:gd name="connsiteY74" fmla="*/ 141287 h 1787292"/>
              <a:gd name="connsiteX75" fmla="*/ 4316677 w 12192000"/>
              <a:gd name="connsiteY75" fmla="*/ 125412 h 1787292"/>
              <a:gd name="connsiteX76" fmla="*/ 4353189 w 12192000"/>
              <a:gd name="connsiteY76" fmla="*/ 106362 h 1787292"/>
              <a:gd name="connsiteX77" fmla="*/ 4429389 w 12192000"/>
              <a:gd name="connsiteY77" fmla="*/ 68262 h 1787292"/>
              <a:gd name="connsiteX78" fmla="*/ 4465902 w 12192000"/>
              <a:gd name="connsiteY78" fmla="*/ 52387 h 1787292"/>
              <a:gd name="connsiteX79" fmla="*/ 4507177 w 12192000"/>
              <a:gd name="connsiteY79" fmla="*/ 36512 h 1787292"/>
              <a:gd name="connsiteX80" fmla="*/ 4553214 w 12192000"/>
              <a:gd name="connsiteY80" fmla="*/ 20637 h 1787292"/>
              <a:gd name="connsiteX81" fmla="*/ 4605602 w 12192000"/>
              <a:gd name="connsiteY81" fmla="*/ 9525 h 1787292"/>
              <a:gd name="connsiteX82" fmla="*/ 4665928 w 12192000"/>
              <a:gd name="connsiteY82" fmla="*/ 3175 h 1787292"/>
              <a:gd name="connsiteX83" fmla="*/ 4734189 w 12192000"/>
              <a:gd name="connsiteY83" fmla="*/ 0 h 1787292"/>
              <a:gd name="connsiteX84" fmla="*/ 4802453 w 12192000"/>
              <a:gd name="connsiteY84" fmla="*/ 3175 h 1787292"/>
              <a:gd name="connsiteX85" fmla="*/ 4862777 w 12192000"/>
              <a:gd name="connsiteY85" fmla="*/ 9525 h 1787292"/>
              <a:gd name="connsiteX86" fmla="*/ 4915165 w 12192000"/>
              <a:gd name="connsiteY86" fmla="*/ 20637 h 1787292"/>
              <a:gd name="connsiteX87" fmla="*/ 4961201 w 12192000"/>
              <a:gd name="connsiteY87" fmla="*/ 36512 h 1787292"/>
              <a:gd name="connsiteX88" fmla="*/ 5002476 w 12192000"/>
              <a:gd name="connsiteY88" fmla="*/ 52387 h 1787292"/>
              <a:gd name="connsiteX89" fmla="*/ 5038989 w 12192000"/>
              <a:gd name="connsiteY89" fmla="*/ 68262 h 1787292"/>
              <a:gd name="connsiteX90" fmla="*/ 5077089 w 12192000"/>
              <a:gd name="connsiteY90" fmla="*/ 87312 h 1787292"/>
              <a:gd name="connsiteX91" fmla="*/ 5115189 w 12192000"/>
              <a:gd name="connsiteY91" fmla="*/ 106362 h 1787292"/>
              <a:gd name="connsiteX92" fmla="*/ 5151701 w 12192000"/>
              <a:gd name="connsiteY92" fmla="*/ 125412 h 1787292"/>
              <a:gd name="connsiteX93" fmla="*/ 5192976 w 12192000"/>
              <a:gd name="connsiteY93" fmla="*/ 141287 h 1787292"/>
              <a:gd name="connsiteX94" fmla="*/ 5239014 w 12192000"/>
              <a:gd name="connsiteY94" fmla="*/ 155575 h 1787292"/>
              <a:gd name="connsiteX95" fmla="*/ 5291401 w 12192000"/>
              <a:gd name="connsiteY95" fmla="*/ 166687 h 1787292"/>
              <a:gd name="connsiteX96" fmla="*/ 5351727 w 12192000"/>
              <a:gd name="connsiteY96" fmla="*/ 174625 h 1787292"/>
              <a:gd name="connsiteX97" fmla="*/ 5410199 w 12192000"/>
              <a:gd name="connsiteY97" fmla="*/ 175985 h 1787292"/>
              <a:gd name="connsiteX98" fmla="*/ 5468671 w 12192000"/>
              <a:gd name="connsiteY98" fmla="*/ 174625 h 1787292"/>
              <a:gd name="connsiteX99" fmla="*/ 5528996 w 12192000"/>
              <a:gd name="connsiteY99" fmla="*/ 166687 h 1787292"/>
              <a:gd name="connsiteX100" fmla="*/ 5581383 w 12192000"/>
              <a:gd name="connsiteY100" fmla="*/ 155575 h 1787292"/>
              <a:gd name="connsiteX101" fmla="*/ 5627421 w 12192000"/>
              <a:gd name="connsiteY101" fmla="*/ 141287 h 1787292"/>
              <a:gd name="connsiteX102" fmla="*/ 5668696 w 12192000"/>
              <a:gd name="connsiteY102" fmla="*/ 125412 h 1787292"/>
              <a:gd name="connsiteX103" fmla="*/ 5705209 w 12192000"/>
              <a:gd name="connsiteY103" fmla="*/ 106362 h 1787292"/>
              <a:gd name="connsiteX104" fmla="*/ 5743308 w 12192000"/>
              <a:gd name="connsiteY104" fmla="*/ 87312 h 1787292"/>
              <a:gd name="connsiteX105" fmla="*/ 5781408 w 12192000"/>
              <a:gd name="connsiteY105" fmla="*/ 68262 h 1787292"/>
              <a:gd name="connsiteX106" fmla="*/ 5817921 w 12192000"/>
              <a:gd name="connsiteY106" fmla="*/ 52387 h 1787292"/>
              <a:gd name="connsiteX107" fmla="*/ 5859196 w 12192000"/>
              <a:gd name="connsiteY107" fmla="*/ 36512 h 1787292"/>
              <a:gd name="connsiteX108" fmla="*/ 5905234 w 12192000"/>
              <a:gd name="connsiteY108" fmla="*/ 20637 h 1787292"/>
              <a:gd name="connsiteX109" fmla="*/ 5957621 w 12192000"/>
              <a:gd name="connsiteY109" fmla="*/ 9525 h 1787292"/>
              <a:gd name="connsiteX110" fmla="*/ 6017947 w 12192000"/>
              <a:gd name="connsiteY110" fmla="*/ 3175 h 1787292"/>
              <a:gd name="connsiteX111" fmla="*/ 6086208 w 12192000"/>
              <a:gd name="connsiteY111" fmla="*/ 0 h 1787292"/>
              <a:gd name="connsiteX112" fmla="*/ 6095999 w 12192000"/>
              <a:gd name="connsiteY112" fmla="*/ 455 h 1787292"/>
              <a:gd name="connsiteX113" fmla="*/ 6105789 w 12192000"/>
              <a:gd name="connsiteY113" fmla="*/ 0 h 1787292"/>
              <a:gd name="connsiteX114" fmla="*/ 6174052 w 12192000"/>
              <a:gd name="connsiteY114" fmla="*/ 3175 h 1787292"/>
              <a:gd name="connsiteX115" fmla="*/ 6234377 w 12192000"/>
              <a:gd name="connsiteY115" fmla="*/ 9525 h 1787292"/>
              <a:gd name="connsiteX116" fmla="*/ 6286764 w 12192000"/>
              <a:gd name="connsiteY116" fmla="*/ 20637 h 1787292"/>
              <a:gd name="connsiteX117" fmla="*/ 6332802 w 12192000"/>
              <a:gd name="connsiteY117" fmla="*/ 36512 h 1787292"/>
              <a:gd name="connsiteX118" fmla="*/ 6374077 w 12192000"/>
              <a:gd name="connsiteY118" fmla="*/ 52387 h 1787292"/>
              <a:gd name="connsiteX119" fmla="*/ 6410589 w 12192000"/>
              <a:gd name="connsiteY119" fmla="*/ 68262 h 1787292"/>
              <a:gd name="connsiteX120" fmla="*/ 6448689 w 12192000"/>
              <a:gd name="connsiteY120" fmla="*/ 87312 h 1787292"/>
              <a:gd name="connsiteX121" fmla="*/ 6486789 w 12192000"/>
              <a:gd name="connsiteY121" fmla="*/ 106362 h 1787292"/>
              <a:gd name="connsiteX122" fmla="*/ 6523302 w 12192000"/>
              <a:gd name="connsiteY122" fmla="*/ 125412 h 1787292"/>
              <a:gd name="connsiteX123" fmla="*/ 6564577 w 12192000"/>
              <a:gd name="connsiteY123" fmla="*/ 141287 h 1787292"/>
              <a:gd name="connsiteX124" fmla="*/ 6610614 w 12192000"/>
              <a:gd name="connsiteY124" fmla="*/ 155575 h 1787292"/>
              <a:gd name="connsiteX125" fmla="*/ 6663002 w 12192000"/>
              <a:gd name="connsiteY125" fmla="*/ 166687 h 1787292"/>
              <a:gd name="connsiteX126" fmla="*/ 6723327 w 12192000"/>
              <a:gd name="connsiteY126" fmla="*/ 174625 h 1787292"/>
              <a:gd name="connsiteX127" fmla="*/ 6781799 w 12192000"/>
              <a:gd name="connsiteY127" fmla="*/ 175985 h 1787292"/>
              <a:gd name="connsiteX128" fmla="*/ 6840271 w 12192000"/>
              <a:gd name="connsiteY128" fmla="*/ 174625 h 1787292"/>
              <a:gd name="connsiteX129" fmla="*/ 6900596 w 12192000"/>
              <a:gd name="connsiteY129" fmla="*/ 166687 h 1787292"/>
              <a:gd name="connsiteX130" fmla="*/ 6952983 w 12192000"/>
              <a:gd name="connsiteY130" fmla="*/ 155575 h 1787292"/>
              <a:gd name="connsiteX131" fmla="*/ 6999021 w 12192000"/>
              <a:gd name="connsiteY131" fmla="*/ 141287 h 1787292"/>
              <a:gd name="connsiteX132" fmla="*/ 7040296 w 12192000"/>
              <a:gd name="connsiteY132" fmla="*/ 125412 h 1787292"/>
              <a:gd name="connsiteX133" fmla="*/ 7076808 w 12192000"/>
              <a:gd name="connsiteY133" fmla="*/ 106362 h 1787292"/>
              <a:gd name="connsiteX134" fmla="*/ 7114908 w 12192000"/>
              <a:gd name="connsiteY134" fmla="*/ 87312 h 1787292"/>
              <a:gd name="connsiteX135" fmla="*/ 7153008 w 12192000"/>
              <a:gd name="connsiteY135" fmla="*/ 68262 h 1787292"/>
              <a:gd name="connsiteX136" fmla="*/ 7189521 w 12192000"/>
              <a:gd name="connsiteY136" fmla="*/ 52387 h 1787292"/>
              <a:gd name="connsiteX137" fmla="*/ 7230796 w 12192000"/>
              <a:gd name="connsiteY137" fmla="*/ 36512 h 1787292"/>
              <a:gd name="connsiteX138" fmla="*/ 7276833 w 12192000"/>
              <a:gd name="connsiteY138" fmla="*/ 20637 h 1787292"/>
              <a:gd name="connsiteX139" fmla="*/ 7329221 w 12192000"/>
              <a:gd name="connsiteY139" fmla="*/ 9525 h 1787292"/>
              <a:gd name="connsiteX140" fmla="*/ 7389546 w 12192000"/>
              <a:gd name="connsiteY140" fmla="*/ 3175 h 1787292"/>
              <a:gd name="connsiteX141" fmla="*/ 7457808 w 12192000"/>
              <a:gd name="connsiteY141" fmla="*/ 0 h 1787292"/>
              <a:gd name="connsiteX142" fmla="*/ 7526071 w 12192000"/>
              <a:gd name="connsiteY142" fmla="*/ 3175 h 1787292"/>
              <a:gd name="connsiteX143" fmla="*/ 7586396 w 12192000"/>
              <a:gd name="connsiteY143" fmla="*/ 9525 h 1787292"/>
              <a:gd name="connsiteX144" fmla="*/ 7638783 w 12192000"/>
              <a:gd name="connsiteY144" fmla="*/ 20637 h 1787292"/>
              <a:gd name="connsiteX145" fmla="*/ 7684821 w 12192000"/>
              <a:gd name="connsiteY145" fmla="*/ 36512 h 1787292"/>
              <a:gd name="connsiteX146" fmla="*/ 7726096 w 12192000"/>
              <a:gd name="connsiteY146" fmla="*/ 52387 h 1787292"/>
              <a:gd name="connsiteX147" fmla="*/ 7762608 w 12192000"/>
              <a:gd name="connsiteY147" fmla="*/ 68262 h 1787292"/>
              <a:gd name="connsiteX148" fmla="*/ 7800708 w 12192000"/>
              <a:gd name="connsiteY148" fmla="*/ 87312 h 1787292"/>
              <a:gd name="connsiteX149" fmla="*/ 7838808 w 12192000"/>
              <a:gd name="connsiteY149" fmla="*/ 106362 h 1787292"/>
              <a:gd name="connsiteX150" fmla="*/ 7875321 w 12192000"/>
              <a:gd name="connsiteY150" fmla="*/ 125412 h 1787292"/>
              <a:gd name="connsiteX151" fmla="*/ 7916596 w 12192000"/>
              <a:gd name="connsiteY151" fmla="*/ 141287 h 1787292"/>
              <a:gd name="connsiteX152" fmla="*/ 7962633 w 12192000"/>
              <a:gd name="connsiteY152" fmla="*/ 155575 h 1787292"/>
              <a:gd name="connsiteX153" fmla="*/ 8015021 w 12192000"/>
              <a:gd name="connsiteY153" fmla="*/ 166687 h 1787292"/>
              <a:gd name="connsiteX154" fmla="*/ 8075346 w 12192000"/>
              <a:gd name="connsiteY154" fmla="*/ 174625 h 1787292"/>
              <a:gd name="connsiteX155" fmla="*/ 8143608 w 12192000"/>
              <a:gd name="connsiteY155" fmla="*/ 176212 h 1787292"/>
              <a:gd name="connsiteX156" fmla="*/ 8211871 w 12192000"/>
              <a:gd name="connsiteY156" fmla="*/ 174625 h 1787292"/>
              <a:gd name="connsiteX157" fmla="*/ 8272196 w 12192000"/>
              <a:gd name="connsiteY157" fmla="*/ 166687 h 1787292"/>
              <a:gd name="connsiteX158" fmla="*/ 8324583 w 12192000"/>
              <a:gd name="connsiteY158" fmla="*/ 155575 h 1787292"/>
              <a:gd name="connsiteX159" fmla="*/ 8370621 w 12192000"/>
              <a:gd name="connsiteY159" fmla="*/ 141287 h 1787292"/>
              <a:gd name="connsiteX160" fmla="*/ 8411896 w 12192000"/>
              <a:gd name="connsiteY160" fmla="*/ 125412 h 1787292"/>
              <a:gd name="connsiteX161" fmla="*/ 8448408 w 12192000"/>
              <a:gd name="connsiteY161" fmla="*/ 106362 h 1787292"/>
              <a:gd name="connsiteX162" fmla="*/ 8486508 w 12192000"/>
              <a:gd name="connsiteY162" fmla="*/ 87312 h 1787292"/>
              <a:gd name="connsiteX163" fmla="*/ 8524608 w 12192000"/>
              <a:gd name="connsiteY163" fmla="*/ 68262 h 1787292"/>
              <a:gd name="connsiteX164" fmla="*/ 8561120 w 12192000"/>
              <a:gd name="connsiteY164" fmla="*/ 52387 h 1787292"/>
              <a:gd name="connsiteX165" fmla="*/ 8602396 w 12192000"/>
              <a:gd name="connsiteY165" fmla="*/ 36512 h 1787292"/>
              <a:gd name="connsiteX166" fmla="*/ 8648432 w 12192000"/>
              <a:gd name="connsiteY166" fmla="*/ 20637 h 1787292"/>
              <a:gd name="connsiteX167" fmla="*/ 8700820 w 12192000"/>
              <a:gd name="connsiteY167" fmla="*/ 9525 h 1787292"/>
              <a:gd name="connsiteX168" fmla="*/ 8761146 w 12192000"/>
              <a:gd name="connsiteY168" fmla="*/ 3175 h 1787292"/>
              <a:gd name="connsiteX169" fmla="*/ 8827820 w 12192000"/>
              <a:gd name="connsiteY169" fmla="*/ 0 h 1787292"/>
              <a:gd name="connsiteX170" fmla="*/ 8897670 w 12192000"/>
              <a:gd name="connsiteY170" fmla="*/ 3175 h 1787292"/>
              <a:gd name="connsiteX171" fmla="*/ 8957996 w 12192000"/>
              <a:gd name="connsiteY171" fmla="*/ 9525 h 1787292"/>
              <a:gd name="connsiteX172" fmla="*/ 9010382 w 12192000"/>
              <a:gd name="connsiteY172" fmla="*/ 20637 h 1787292"/>
              <a:gd name="connsiteX173" fmla="*/ 9056420 w 12192000"/>
              <a:gd name="connsiteY173" fmla="*/ 36512 h 1787292"/>
              <a:gd name="connsiteX174" fmla="*/ 9097696 w 12192000"/>
              <a:gd name="connsiteY174" fmla="*/ 52387 h 1787292"/>
              <a:gd name="connsiteX175" fmla="*/ 9134208 w 12192000"/>
              <a:gd name="connsiteY175" fmla="*/ 68262 h 1787292"/>
              <a:gd name="connsiteX176" fmla="*/ 9172308 w 12192000"/>
              <a:gd name="connsiteY176" fmla="*/ 87312 h 1787292"/>
              <a:gd name="connsiteX177" fmla="*/ 9210408 w 12192000"/>
              <a:gd name="connsiteY177" fmla="*/ 106362 h 1787292"/>
              <a:gd name="connsiteX178" fmla="*/ 9246920 w 12192000"/>
              <a:gd name="connsiteY178" fmla="*/ 125412 h 1787292"/>
              <a:gd name="connsiteX179" fmla="*/ 9288196 w 12192000"/>
              <a:gd name="connsiteY179" fmla="*/ 141287 h 1787292"/>
              <a:gd name="connsiteX180" fmla="*/ 9334232 w 12192000"/>
              <a:gd name="connsiteY180" fmla="*/ 155575 h 1787292"/>
              <a:gd name="connsiteX181" fmla="*/ 9386620 w 12192000"/>
              <a:gd name="connsiteY181" fmla="*/ 166687 h 1787292"/>
              <a:gd name="connsiteX182" fmla="*/ 9446946 w 12192000"/>
              <a:gd name="connsiteY182" fmla="*/ 174625 h 1787292"/>
              <a:gd name="connsiteX183" fmla="*/ 9515208 w 12192000"/>
              <a:gd name="connsiteY183" fmla="*/ 176212 h 1787292"/>
              <a:gd name="connsiteX184" fmla="*/ 9583470 w 12192000"/>
              <a:gd name="connsiteY184" fmla="*/ 174625 h 1787292"/>
              <a:gd name="connsiteX185" fmla="*/ 9643796 w 12192000"/>
              <a:gd name="connsiteY185" fmla="*/ 166687 h 1787292"/>
              <a:gd name="connsiteX186" fmla="*/ 9696182 w 12192000"/>
              <a:gd name="connsiteY186" fmla="*/ 155575 h 1787292"/>
              <a:gd name="connsiteX187" fmla="*/ 9742220 w 12192000"/>
              <a:gd name="connsiteY187" fmla="*/ 141287 h 1787292"/>
              <a:gd name="connsiteX188" fmla="*/ 9783496 w 12192000"/>
              <a:gd name="connsiteY188" fmla="*/ 125412 h 1787292"/>
              <a:gd name="connsiteX189" fmla="*/ 9820008 w 12192000"/>
              <a:gd name="connsiteY189" fmla="*/ 106362 h 1787292"/>
              <a:gd name="connsiteX190" fmla="*/ 9896208 w 12192000"/>
              <a:gd name="connsiteY190" fmla="*/ 68262 h 1787292"/>
              <a:gd name="connsiteX191" fmla="*/ 9932720 w 12192000"/>
              <a:gd name="connsiteY191" fmla="*/ 52387 h 1787292"/>
              <a:gd name="connsiteX192" fmla="*/ 9973996 w 12192000"/>
              <a:gd name="connsiteY192" fmla="*/ 36512 h 1787292"/>
              <a:gd name="connsiteX193" fmla="*/ 10020032 w 12192000"/>
              <a:gd name="connsiteY193" fmla="*/ 20637 h 1787292"/>
              <a:gd name="connsiteX194" fmla="*/ 10072420 w 12192000"/>
              <a:gd name="connsiteY194" fmla="*/ 9525 h 1787292"/>
              <a:gd name="connsiteX195" fmla="*/ 10132746 w 12192000"/>
              <a:gd name="connsiteY195" fmla="*/ 3175 h 1787292"/>
              <a:gd name="connsiteX196" fmla="*/ 10201008 w 12192000"/>
              <a:gd name="connsiteY196" fmla="*/ 0 h 1787292"/>
              <a:gd name="connsiteX197" fmla="*/ 10269270 w 12192000"/>
              <a:gd name="connsiteY197" fmla="*/ 3175 h 1787292"/>
              <a:gd name="connsiteX198" fmla="*/ 10329596 w 12192000"/>
              <a:gd name="connsiteY198" fmla="*/ 9525 h 1787292"/>
              <a:gd name="connsiteX199" fmla="*/ 10381982 w 12192000"/>
              <a:gd name="connsiteY199" fmla="*/ 20637 h 1787292"/>
              <a:gd name="connsiteX200" fmla="*/ 10428020 w 12192000"/>
              <a:gd name="connsiteY200" fmla="*/ 36512 h 1787292"/>
              <a:gd name="connsiteX201" fmla="*/ 10469296 w 12192000"/>
              <a:gd name="connsiteY201" fmla="*/ 52387 h 1787292"/>
              <a:gd name="connsiteX202" fmla="*/ 10505808 w 12192000"/>
              <a:gd name="connsiteY202" fmla="*/ 68262 h 1787292"/>
              <a:gd name="connsiteX203" fmla="*/ 10543908 w 12192000"/>
              <a:gd name="connsiteY203" fmla="*/ 87312 h 1787292"/>
              <a:gd name="connsiteX204" fmla="*/ 10582008 w 12192000"/>
              <a:gd name="connsiteY204" fmla="*/ 106362 h 1787292"/>
              <a:gd name="connsiteX205" fmla="*/ 10618520 w 12192000"/>
              <a:gd name="connsiteY205" fmla="*/ 125412 h 1787292"/>
              <a:gd name="connsiteX206" fmla="*/ 10659796 w 12192000"/>
              <a:gd name="connsiteY206" fmla="*/ 141287 h 1787292"/>
              <a:gd name="connsiteX207" fmla="*/ 10705832 w 12192000"/>
              <a:gd name="connsiteY207" fmla="*/ 155575 h 1787292"/>
              <a:gd name="connsiteX208" fmla="*/ 10758220 w 12192000"/>
              <a:gd name="connsiteY208" fmla="*/ 166687 h 1787292"/>
              <a:gd name="connsiteX209" fmla="*/ 10818546 w 12192000"/>
              <a:gd name="connsiteY209" fmla="*/ 174625 h 1787292"/>
              <a:gd name="connsiteX210" fmla="*/ 10886808 w 12192000"/>
              <a:gd name="connsiteY210" fmla="*/ 176212 h 1787292"/>
              <a:gd name="connsiteX211" fmla="*/ 10955070 w 12192000"/>
              <a:gd name="connsiteY211" fmla="*/ 174625 h 1787292"/>
              <a:gd name="connsiteX212" fmla="*/ 11015396 w 12192000"/>
              <a:gd name="connsiteY212" fmla="*/ 166687 h 1787292"/>
              <a:gd name="connsiteX213" fmla="*/ 11067782 w 12192000"/>
              <a:gd name="connsiteY213" fmla="*/ 155575 h 1787292"/>
              <a:gd name="connsiteX214" fmla="*/ 11113820 w 12192000"/>
              <a:gd name="connsiteY214" fmla="*/ 141287 h 1787292"/>
              <a:gd name="connsiteX215" fmla="*/ 11155096 w 12192000"/>
              <a:gd name="connsiteY215" fmla="*/ 125412 h 1787292"/>
              <a:gd name="connsiteX216" fmla="*/ 11191608 w 12192000"/>
              <a:gd name="connsiteY216" fmla="*/ 106362 h 1787292"/>
              <a:gd name="connsiteX217" fmla="*/ 11229708 w 12192000"/>
              <a:gd name="connsiteY217" fmla="*/ 87312 h 1787292"/>
              <a:gd name="connsiteX218" fmla="*/ 11267808 w 12192000"/>
              <a:gd name="connsiteY218" fmla="*/ 68262 h 1787292"/>
              <a:gd name="connsiteX219" fmla="*/ 11304320 w 12192000"/>
              <a:gd name="connsiteY219" fmla="*/ 52387 h 1787292"/>
              <a:gd name="connsiteX220" fmla="*/ 11345596 w 12192000"/>
              <a:gd name="connsiteY220" fmla="*/ 36512 h 1787292"/>
              <a:gd name="connsiteX221" fmla="*/ 11391632 w 12192000"/>
              <a:gd name="connsiteY221" fmla="*/ 20637 h 1787292"/>
              <a:gd name="connsiteX222" fmla="*/ 11444020 w 12192000"/>
              <a:gd name="connsiteY222" fmla="*/ 9525 h 1787292"/>
              <a:gd name="connsiteX223" fmla="*/ 11504346 w 12192000"/>
              <a:gd name="connsiteY223" fmla="*/ 3175 h 1787292"/>
              <a:gd name="connsiteX224" fmla="*/ 11572608 w 12192000"/>
              <a:gd name="connsiteY224" fmla="*/ 0 h 1787292"/>
              <a:gd name="connsiteX225" fmla="*/ 11640870 w 12192000"/>
              <a:gd name="connsiteY225" fmla="*/ 3175 h 1787292"/>
              <a:gd name="connsiteX226" fmla="*/ 11701196 w 12192000"/>
              <a:gd name="connsiteY226" fmla="*/ 9525 h 1787292"/>
              <a:gd name="connsiteX227" fmla="*/ 11753582 w 12192000"/>
              <a:gd name="connsiteY227" fmla="*/ 20637 h 1787292"/>
              <a:gd name="connsiteX228" fmla="*/ 11799620 w 12192000"/>
              <a:gd name="connsiteY228" fmla="*/ 36512 h 1787292"/>
              <a:gd name="connsiteX229" fmla="*/ 11840896 w 12192000"/>
              <a:gd name="connsiteY229" fmla="*/ 52387 h 1787292"/>
              <a:gd name="connsiteX230" fmla="*/ 11877408 w 12192000"/>
              <a:gd name="connsiteY230" fmla="*/ 68262 h 1787292"/>
              <a:gd name="connsiteX231" fmla="*/ 11915508 w 12192000"/>
              <a:gd name="connsiteY231" fmla="*/ 87312 h 1787292"/>
              <a:gd name="connsiteX232" fmla="*/ 11953608 w 12192000"/>
              <a:gd name="connsiteY232" fmla="*/ 106362 h 1787292"/>
              <a:gd name="connsiteX233" fmla="*/ 11990120 w 12192000"/>
              <a:gd name="connsiteY233" fmla="*/ 125412 h 1787292"/>
              <a:gd name="connsiteX234" fmla="*/ 12031396 w 12192000"/>
              <a:gd name="connsiteY234" fmla="*/ 141287 h 1787292"/>
              <a:gd name="connsiteX235" fmla="*/ 12077432 w 12192000"/>
              <a:gd name="connsiteY235" fmla="*/ 155575 h 1787292"/>
              <a:gd name="connsiteX236" fmla="*/ 12129820 w 12192000"/>
              <a:gd name="connsiteY236" fmla="*/ 166688 h 1787292"/>
              <a:gd name="connsiteX237" fmla="*/ 12190146 w 12192000"/>
              <a:gd name="connsiteY237" fmla="*/ 174625 h 1787292"/>
              <a:gd name="connsiteX238" fmla="*/ 12192000 w 12192000"/>
              <a:gd name="connsiteY238" fmla="*/ 174668 h 1787292"/>
              <a:gd name="connsiteX239" fmla="*/ 12192000 w 12192000"/>
              <a:gd name="connsiteY239" fmla="*/ 885826 h 1787292"/>
              <a:gd name="connsiteX240" fmla="*/ 12192000 w 12192000"/>
              <a:gd name="connsiteY240" fmla="*/ 1787292 h 1787292"/>
              <a:gd name="connsiteX241" fmla="*/ 0 w 12192000"/>
              <a:gd name="connsiteY241" fmla="*/ 1787292 h 1787292"/>
              <a:gd name="connsiteX242" fmla="*/ 0 w 12192000"/>
              <a:gd name="connsiteY242" fmla="*/ 885826 h 1787292"/>
              <a:gd name="connsiteX243" fmla="*/ 0 w 12192000"/>
              <a:gd name="connsiteY243" fmla="*/ 174668 h 1787292"/>
              <a:gd name="connsiteX244" fmla="*/ 1852 w 12192000"/>
              <a:gd name="connsiteY244" fmla="*/ 174625 h 1787292"/>
              <a:gd name="connsiteX245" fmla="*/ 62177 w 12192000"/>
              <a:gd name="connsiteY245" fmla="*/ 166687 h 1787292"/>
              <a:gd name="connsiteX246" fmla="*/ 114564 w 12192000"/>
              <a:gd name="connsiteY246" fmla="*/ 155575 h 1787292"/>
              <a:gd name="connsiteX247" fmla="*/ 160602 w 12192000"/>
              <a:gd name="connsiteY247" fmla="*/ 141287 h 1787292"/>
              <a:gd name="connsiteX248" fmla="*/ 201877 w 12192000"/>
              <a:gd name="connsiteY248" fmla="*/ 125412 h 1787292"/>
              <a:gd name="connsiteX249" fmla="*/ 238389 w 12192000"/>
              <a:gd name="connsiteY249" fmla="*/ 106362 h 1787292"/>
              <a:gd name="connsiteX250" fmla="*/ 276489 w 12192000"/>
              <a:gd name="connsiteY250" fmla="*/ 87312 h 1787292"/>
              <a:gd name="connsiteX251" fmla="*/ 314589 w 12192000"/>
              <a:gd name="connsiteY251" fmla="*/ 68262 h 1787292"/>
              <a:gd name="connsiteX252" fmla="*/ 351102 w 12192000"/>
              <a:gd name="connsiteY252" fmla="*/ 52387 h 1787292"/>
              <a:gd name="connsiteX253" fmla="*/ 392377 w 12192000"/>
              <a:gd name="connsiteY253" fmla="*/ 36512 h 1787292"/>
              <a:gd name="connsiteX254" fmla="*/ 438414 w 12192000"/>
              <a:gd name="connsiteY254" fmla="*/ 20637 h 1787292"/>
              <a:gd name="connsiteX255" fmla="*/ 490802 w 12192000"/>
              <a:gd name="connsiteY255" fmla="*/ 9525 h 1787292"/>
              <a:gd name="connsiteX256" fmla="*/ 551127 w 12192000"/>
              <a:gd name="connsiteY256" fmla="*/ 3175 h 1787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</a:cxnLst>
            <a:rect l="l" t="t" r="r" b="b"/>
            <a:pathLst>
              <a:path w="12192000" h="1787292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4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1" y="36512"/>
                </a:lnTo>
                <a:lnTo>
                  <a:pt x="5002476" y="52387"/>
                </a:lnTo>
                <a:lnTo>
                  <a:pt x="5038989" y="68262"/>
                </a:lnTo>
                <a:lnTo>
                  <a:pt x="5077089" y="87312"/>
                </a:lnTo>
                <a:lnTo>
                  <a:pt x="5115189" y="106362"/>
                </a:lnTo>
                <a:lnTo>
                  <a:pt x="5151701" y="125412"/>
                </a:lnTo>
                <a:lnTo>
                  <a:pt x="5192976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09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7" y="3175"/>
                </a:lnTo>
                <a:lnTo>
                  <a:pt x="6086208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2000" y="174668"/>
                </a:lnTo>
                <a:lnTo>
                  <a:pt x="12192000" y="885826"/>
                </a:lnTo>
                <a:lnTo>
                  <a:pt x="12192000" y="1787292"/>
                </a:lnTo>
                <a:lnTo>
                  <a:pt x="0" y="1787292"/>
                </a:lnTo>
                <a:lnTo>
                  <a:pt x="0" y="885826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72C9CB5-62C4-41A8-B515-E99215B07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523" y="5449151"/>
            <a:ext cx="10318418" cy="52381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2400" spc="800" dirty="0">
                <a:solidFill>
                  <a:srgbClr val="2A1A00"/>
                </a:solidFill>
              </a:rPr>
              <a:t>Animation (DEMO)</a:t>
            </a:r>
          </a:p>
        </p:txBody>
      </p:sp>
      <p:pic>
        <p:nvPicPr>
          <p:cNvPr id="4" name="output">
            <a:hlinkClick r:id="" action="ppaction://media"/>
            <a:extLst>
              <a:ext uri="{FF2B5EF4-FFF2-40B4-BE49-F238E27FC236}">
                <a16:creationId xmlns:a16="http://schemas.microsoft.com/office/drawing/2014/main" id="{B01743A9-AB52-40FE-B8AD-9C32B096A8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294" y="643467"/>
            <a:ext cx="6857411" cy="392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58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2AD2F0-66BE-4C8D-B45A-DB4607C59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CODe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FA7EB7-B496-44B1-96F1-9730B049D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207881"/>
            <a:ext cx="4599470" cy="20073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D5B0F4-BE59-4FB8-8C5C-3B888B46DE5C}"/>
              </a:ext>
            </a:extLst>
          </p:cNvPr>
          <p:cNvSpPr txBox="1"/>
          <p:nvPr/>
        </p:nvSpPr>
        <p:spPr>
          <a:xfrm>
            <a:off x="789254" y="3287111"/>
            <a:ext cx="4544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Vertices and Colors for object implementation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D720866-76A4-489C-8B26-0B993BA13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281" y="441178"/>
            <a:ext cx="4402041" cy="29878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8A5BC1-CD3D-4050-83B7-F9F928D6FBC6}"/>
              </a:ext>
            </a:extLst>
          </p:cNvPr>
          <p:cNvSpPr txBox="1"/>
          <p:nvPr/>
        </p:nvSpPr>
        <p:spPr>
          <a:xfrm>
            <a:off x="5930793" y="3439103"/>
            <a:ext cx="5400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Preprocessing for object rotation and pendulum motion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7489C63-C997-46BA-9797-F335387AA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1678" y="3822689"/>
            <a:ext cx="3217752" cy="22598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5F772A-8EDE-4EED-80C0-7CFA14F98272}"/>
              </a:ext>
            </a:extLst>
          </p:cNvPr>
          <p:cNvSpPr txBox="1"/>
          <p:nvPr/>
        </p:nvSpPr>
        <p:spPr>
          <a:xfrm>
            <a:off x="789254" y="6106183"/>
            <a:ext cx="5828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Puting</a:t>
            </a:r>
            <a:r>
              <a:rPr lang="en-US" altLang="ko-KR" dirty="0"/>
              <a:t> the vertices of the object in the buffer and increasing </a:t>
            </a:r>
          </a:p>
          <a:p>
            <a:r>
              <a:rPr lang="en-US" altLang="ko-KR" dirty="0"/>
              <a:t>the rotation angle and change the height at the same time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AC52E22-DED6-4AAC-AC5D-7AB458D199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7468" y="4150426"/>
            <a:ext cx="1824284" cy="232518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E235EA-2D2C-4C3F-9964-51169A59A2E9}"/>
              </a:ext>
            </a:extLst>
          </p:cNvPr>
          <p:cNvSpPr txBox="1"/>
          <p:nvPr/>
        </p:nvSpPr>
        <p:spPr>
          <a:xfrm>
            <a:off x="8849660" y="4850821"/>
            <a:ext cx="28257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Setting flags and speed </a:t>
            </a:r>
          </a:p>
          <a:p>
            <a:r>
              <a:rPr lang="en-US" altLang="ko-KR" dirty="0"/>
              <a:t>for object pendulum motion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8526264"/>
      </p:ext>
    </p:extLst>
  </p:cSld>
  <p:clrMapOvr>
    <a:masterClrMapping/>
  </p:clrMapOvr>
</p:sld>
</file>

<file path=ppt/theme/theme1.xml><?xml version="1.0" encoding="utf-8"?>
<a:theme xmlns:a="http://schemas.openxmlformats.org/drawingml/2006/main" name="배지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88</Words>
  <Application>Microsoft Office PowerPoint</Application>
  <PresentationFormat>와이드스크린</PresentationFormat>
  <Paragraphs>15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Impact</vt:lpstr>
      <vt:lpstr>배지</vt:lpstr>
      <vt:lpstr>HCI AR PROJECT</vt:lpstr>
      <vt:lpstr>Marker</vt:lpstr>
      <vt:lpstr>Object shape</vt:lpstr>
      <vt:lpstr>Animation (DEMO)</vt:lpstr>
      <vt:lpstr>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HCI AR PROJECT</dc:title>
  <dc:creator>박 상현</dc:creator>
  <cp:lastModifiedBy>박 상현</cp:lastModifiedBy>
  <cp:revision>3</cp:revision>
  <dcterms:created xsi:type="dcterms:W3CDTF">2020-12-08T11:46:33Z</dcterms:created>
  <dcterms:modified xsi:type="dcterms:W3CDTF">2020-12-08T12:00:37Z</dcterms:modified>
</cp:coreProperties>
</file>